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9"/>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50" r:id="rId112"/>
    <p:sldId id="951" r:id="rId113"/>
    <p:sldId id="952" r:id="rId114"/>
    <p:sldId id="953" r:id="rId115"/>
    <p:sldId id="954" r:id="rId116"/>
    <p:sldId id="955" r:id="rId117"/>
    <p:sldId id="956" r:id="rId118"/>
    <p:sldId id="957" r:id="rId119"/>
    <p:sldId id="961" r:id="rId120"/>
    <p:sldId id="989" r:id="rId121"/>
    <p:sldId id="990" r:id="rId122"/>
    <p:sldId id="991" r:id="rId123"/>
    <p:sldId id="992" r:id="rId124"/>
    <p:sldId id="959" r:id="rId125"/>
    <p:sldId id="960" r:id="rId126"/>
    <p:sldId id="963" r:id="rId127"/>
    <p:sldId id="890" r:id="rId128"/>
    <p:sldId id="850" r:id="rId129"/>
    <p:sldId id="852" r:id="rId130"/>
    <p:sldId id="965" r:id="rId131"/>
    <p:sldId id="853" r:id="rId132"/>
    <p:sldId id="1020" r:id="rId133"/>
    <p:sldId id="1021" r:id="rId134"/>
    <p:sldId id="1023" r:id="rId135"/>
    <p:sldId id="1027" r:id="rId136"/>
    <p:sldId id="1022" r:id="rId137"/>
    <p:sldId id="980" r:id="rId138"/>
    <p:sldId id="981" r:id="rId139"/>
    <p:sldId id="982" r:id="rId140"/>
    <p:sldId id="988" r:id="rId141"/>
    <p:sldId id="1034" r:id="rId142"/>
    <p:sldId id="1030" r:id="rId143"/>
    <p:sldId id="1040" r:id="rId144"/>
    <p:sldId id="1035" r:id="rId145"/>
    <p:sldId id="1038" r:id="rId146"/>
    <p:sldId id="1037" r:id="rId147"/>
    <p:sldId id="975"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339" autoAdjust="0"/>
  </p:normalViewPr>
  <p:slideViewPr>
    <p:cSldViewPr snapToGrid="0">
      <p:cViewPr varScale="1">
        <p:scale>
          <a:sx n="62" d="100"/>
          <a:sy n="62" d="100"/>
        </p:scale>
        <p:origin x="365" y="62"/>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read and write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stealing one password might get you into multiple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phishing attacks unless MFA is properly implemented, and while they </a:t>
            </a:r>
            <a:r>
              <a:rPr lang="en-US" sz="1200" b="0" i="1" kern="1200" dirty="0">
                <a:solidFill>
                  <a:schemeClr val="tx1"/>
                </a:solidFill>
                <a:effectLst/>
                <a:latin typeface="+mn-lt"/>
                <a:ea typeface="+mn-ea"/>
                <a:cs typeface="+mn-cs"/>
              </a:rPr>
              <a:t>reduce </a:t>
            </a:r>
            <a:r>
              <a:rPr lang="en-US" sz="1200" b="0" i="0" kern="1200" dirty="0">
                <a:solidFill>
                  <a:schemeClr val="tx1"/>
                </a:solidFill>
                <a:effectLst/>
                <a:latin typeface="+mn-lt"/>
                <a:ea typeface="+mn-ea"/>
                <a:cs typeface="+mn-cs"/>
              </a:rPr>
              <a:t>the number of passwords we manage, they don't fully eliminate them if the identity provider relies on password based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Storing the keys on the user's device means that a database breach doesn't expose anything that can be used to impersonate any of the system's users.</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uses its private key to sign assertions that can be trusted by a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signs a challenge to prove they have access to a secret key used for authentication. </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get the stored private keys that are stored there.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passkey storage,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while the implementation details are different, these technologies all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and covers the entire flow.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Whereas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are focused on separate parts of the equation, FIDO2 pulls everything together to ensure a seamless interaction between 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 If you want to learn more about this, search for the protocol names themselves instead of just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You'll get better results that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have a lot of benefits, but if you support fallback mechanisms like recovery codes or SMS or standard passwords, then you're really only as secure as your weakest authentication option.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a:t>
            </a:r>
            <a:r>
              <a:rPr lang="en-US"/>
              <a:t>Authentication Demystified"</a:t>
            </a:r>
            <a:endParaRPr lang="en-US" dirty="0"/>
          </a:p>
          <a:p>
            <a:endParaRPr lang="en-US" dirty="0"/>
          </a:p>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how passkeys are implemented,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a:t>
            </a:r>
            <a:r>
              <a:rPr lang="en-US" sz="1200" i="1" kern="1200" baseline="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verify each other's messages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doesn't secure the message contents themselves, so you should still send these requests over HTTPS, it just allows the recipient to verify that the message actually came </a:t>
            </a:r>
            <a:r>
              <a:rPr lang="en-US" sz="1200" b="0" i="0" kern="1200">
                <a:solidFill>
                  <a:schemeClr val="tx1"/>
                </a:solidFill>
                <a:effectLst/>
                <a:latin typeface="+mn-lt"/>
                <a:ea typeface="+mn-ea"/>
                <a:cs typeface="+mn-cs"/>
              </a:rPr>
              <a:t>from its trusted </a:t>
            </a:r>
            <a:r>
              <a:rPr lang="en-US" sz="1200" b="0" i="0" kern="1200" dirty="0">
                <a:solidFill>
                  <a:schemeClr val="tx1"/>
                </a:solidFill>
                <a:effectLst/>
                <a:latin typeface="+mn-lt"/>
                <a:ea typeface="+mn-ea"/>
                <a:cs typeface="+mn-cs"/>
              </a:rPr>
              <a:t>partner.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8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9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3.pn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33.png"/></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1896068" y="5331183"/>
            <a:ext cx="8225832"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Vulnerable to phishing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Identity provider might use passwords</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7">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
        <p:nvSpPr>
          <p:cNvPr id="4" name="TextBox 46">
            <a:extLst>
              <a:ext uri="{FF2B5EF4-FFF2-40B4-BE49-F238E27FC236}">
                <a16:creationId xmlns:a16="http://schemas.microsoft.com/office/drawing/2014/main" id="{54809CA7-1C56-5E32-9B7D-3EEE3656A956}"/>
              </a:ext>
            </a:extLst>
          </p:cNvPr>
          <p:cNvSpPr txBox="1"/>
          <p:nvPr/>
        </p:nvSpPr>
        <p:spPr>
          <a:xfrm>
            <a:off x="116687" y="5331183"/>
            <a:ext cx="8225832"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Vulnerable to phishing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Identity provider might use passwords</a:t>
            </a: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Bit.ly/CodeMash25Auth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90414"/>
            <a:ext cx="2118472"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146665</TotalTime>
  <Words>14109</Words>
  <Application>Microsoft Office PowerPoint</Application>
  <PresentationFormat>Widescreen</PresentationFormat>
  <Paragraphs>2318</Paragraphs>
  <Slides>147</Slides>
  <Notes>147</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1473</cp:revision>
  <dcterms:created xsi:type="dcterms:W3CDTF">2013-12-09T01:29:59Z</dcterms:created>
  <dcterms:modified xsi:type="dcterms:W3CDTF">2025-01-16T14:34:03Z</dcterms:modified>
</cp:coreProperties>
</file>